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784" autoAdjust="0"/>
  </p:normalViewPr>
  <p:slideViewPr>
    <p:cSldViewPr snapToGrid="0">
      <p:cViewPr varScale="1">
        <p:scale>
          <a:sx n="101" d="100"/>
          <a:sy n="10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00D56-8CCB-4C04-9642-CAEDE9B221A9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F5B61-A719-4F4F-89BC-7118AE941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82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Bienvenue dans cette présentation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F5B61-A719-4F4F-89BC-7118AE941F5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935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présente quelque chose.</a:t>
            </a:r>
            <a:br>
              <a:rPr lang="fr-FR" dirty="0"/>
            </a:br>
            <a:r>
              <a:rPr lang="fr-FR" dirty="0"/>
              <a:t>Sur plusieurs lignes.</a:t>
            </a:r>
            <a:br>
              <a:rPr lang="fr-FR" dirty="0"/>
            </a:br>
            <a:r>
              <a:rPr lang="fr-FR" dirty="0"/>
              <a:t>Avec une troisième ligne.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F5B61-A719-4F4F-89BC-7118AE941F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40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Merci pour votre attention.</a:t>
            </a:r>
            <a:br>
              <a:rPr lang="fr-FR" dirty="0"/>
            </a:br>
            <a:r>
              <a:rPr lang="fr-FR" dirty="0"/>
              <a:t>Avez-vous des questions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F5B61-A719-4F4F-89BC-7118AE941F5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52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C94AB-16A1-52A9-400D-C4CDF3C93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3D7BFF-852B-A079-6DDD-8D6EBAEC9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A70F25-5A03-F476-2701-BF811C2B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7E9F0D-104F-46E2-BF42-F35942FE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F0BC44-8821-0D30-3B1C-8C5F2843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4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213C7-F119-23EB-2C26-59E2D4A1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A6F44A-54AD-4865-F2DE-0DB20F876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906514-9AED-F74E-13F3-1C1E54FA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9A03D-F812-7DF9-9AC0-8F1EEB44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F28A79-647D-DA24-4F47-5C63688F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6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0568AB-3999-A05C-8A45-057C1CCBE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E3A4C5-98B3-E7D0-DE17-8369683D3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8D9369-523A-E8EA-12A3-38F59C59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2F963C-9935-BA51-D59C-9D1FF4828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82C747-F4B9-9B39-6875-02693F1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10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14A5F-EDB3-CC15-AF66-3A5BED81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F3406F-9194-E128-8B85-4D5B09140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FFB439-A960-E45A-A8E4-90F61745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8426A1-0649-741C-33FE-ABB22B05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2A677-77A7-6B20-6D7C-465F3F95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79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6C293-A074-0283-7802-A0AFB20A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8C64A4-0EBD-656A-2916-FBF24A2F2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1FD453-D6A1-37F5-BFF9-4F50A6AB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E2E72-BF2D-2BD7-1AF7-78472F5E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87DF0-01BB-A9B6-DB42-049B5441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9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8212B-854A-FD7C-F4E1-776FFABE0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10C84-8904-15F8-83FD-288EB3D75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77BE04-6354-CC2F-8E0B-3237D5D09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57EDE0-B849-88FC-30FC-135AB7B0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D842E1-1933-8FFD-E158-649EBB77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A4DC9E-A8B0-2E7F-20A9-F75158DD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83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186FD6-CE50-88B1-BC03-98106C19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85BE74-8840-0D15-EE68-7F8EA6842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ECC605-81DF-ADB7-12B8-684530141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136BB4-58BF-B0FA-32CF-E2185E2CC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FD8A8D-76AC-D293-6451-59427B2AF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EFDB85-F8F7-FF56-C1B7-18B216FF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D457C1-7187-EF25-6D05-463B3225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955C7B-DF12-4652-AD35-91566E39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42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F521AB-73E2-2DFF-9338-E0FFA21A9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F53570-82DE-68CE-2F8B-6C543CF5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2E7FE6-CF64-A2A4-AAF4-D626B67B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1EAA50-6334-4C89-01C1-500994AC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3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B19F45-85D8-85D2-D495-7B23E5DF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1A7951-3351-2A9B-24E2-4CE2D5B4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EA64A4-3CBF-00B3-3696-37FDBFAA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74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7A8D5A-8044-156C-0F56-F50360C0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8EA818-0B27-0480-6522-CE75B8E63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B9865C-985B-723D-F646-5749CB5A3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981144-E87D-6B72-A4A0-24517D59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77CC7A-90BF-C18E-EA55-90FD1DDC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5F8452-E389-D404-3BFA-FCA1122C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79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4124A-36B3-5950-C06E-D967F8EB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77756B-289E-831A-A13F-6C7156B7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3D2D86-248A-2A37-971A-73BBE632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66CD01-1261-A62F-2D9D-4389A539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1B2240-0EE5-7AFA-75D7-34ED593D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7A9BD8-3874-EE32-1CB8-9A3AB1DF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AADD80-2008-2E4F-6F0E-FC6B18FF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90E70-5FF2-8D84-386F-02273F53C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0737CC-21B2-499C-9147-6A689B430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D514-67F0-4257-B984-600B61CF92A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A0D7BE-ADDB-AE09-CFF9-92233C193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218E31-64DC-77E2-5C1A-52FD336A4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78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A697A9C-CA4C-8140-C702-B2BF9543A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6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CCAA6-0ADB-A095-CD4E-18453F60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A54C36-EFC6-5E32-0AF7-3C5042A97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FDF0CEA-CB0C-8F4A-0702-00E7F7607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5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76DE06-778F-B958-FF39-43254F90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EAC114-D3D3-DC1A-8E8A-96935998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AD2B959-6803-9F1E-5C50-4FE06F9E2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8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Grand écran</PresentationFormat>
  <Paragraphs>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Yannick Audéoud</dc:creator>
  <cp:lastModifiedBy>Yannick Audéoud</cp:lastModifiedBy>
  <cp:revision>1</cp:revision>
  <dcterms:created xsi:type="dcterms:W3CDTF">2024-01-29T16:21:40Z</dcterms:created>
  <dcterms:modified xsi:type="dcterms:W3CDTF">2024-01-29T16:35:47Z</dcterms:modified>
</cp:coreProperties>
</file>