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8" r:id="rId3"/>
    <p:sldId id="257" r:id="rId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88784" autoAdjust="0"/>
  </p:normalViewPr>
  <p:slideViewPr>
    <p:cSldViewPr snapToGrid="0">
      <p:cViewPr varScale="1">
        <p:scale>
          <a:sx n="145" d="100"/>
          <a:sy n="145" d="100"/>
        </p:scale>
        <p:origin x="82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900D56-8CCB-4C04-9642-CAEDE9B221A9}" type="datetimeFigureOut">
              <a:rPr lang="fr-FR" smtClean="0"/>
              <a:t>18/09/2024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0F5B61-A719-4F4F-89BC-7118AE941F5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348235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Bienvenue dans cette présentation !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D0F5B61-A719-4F4F-89BC-7118AE941F55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579351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Je présente quelque chose.</a:t>
            </a:r>
          </a:p>
          <a:p>
            <a:r>
              <a:rPr lang="fr-FR" dirty="0"/>
              <a:t>Sur plusieurs </a:t>
            </a:r>
            <a:r>
              <a:rPr lang="fr-FR"/>
              <a:t>lignes.</a:t>
            </a:r>
          </a:p>
          <a:p>
            <a:r>
              <a:rPr lang="fr-FR"/>
              <a:t>Avec </a:t>
            </a:r>
            <a:r>
              <a:rPr lang="fr-FR" dirty="0"/>
              <a:t>une troisième ligne.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D0F5B61-A719-4F4F-89BC-7118AE941F55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16406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Merci pour votre </a:t>
            </a:r>
            <a:r>
              <a:rPr lang="fr-FR"/>
              <a:t>attention.</a:t>
            </a:r>
          </a:p>
          <a:p>
            <a:r>
              <a:rPr lang="fr-FR"/>
              <a:t>Avez-vous </a:t>
            </a:r>
            <a:r>
              <a:rPr lang="fr-FR" dirty="0"/>
              <a:t>des questions ?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D0F5B61-A719-4F4F-89BC-7118AE941F55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4552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68C94AB-16A1-52A9-400D-C4CDF3C93DB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B3D7BFF-852B-A079-6DDD-8D6EBAEC9A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FA70F25-5A03-F476-2701-BF811C2B30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AD514-67F0-4257-B984-600B61CF92A4}" type="datetimeFigureOut">
              <a:rPr lang="fr-FR" smtClean="0"/>
              <a:t>18/09/2024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37E9F0D-104F-46E2-BF42-F35942FEF6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EF0BC44-8821-0D30-3B1C-8C5F284337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F2BBA-B28E-4B58-94BC-571941B638B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6427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09213C7-F119-23EB-2C26-59E2D4A13E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4AA6F44A-54AD-4865-F2DE-0DB20F876B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E906514-9AED-F74E-13F3-1C1E54FA38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AD514-67F0-4257-B984-600B61CF92A4}" type="datetimeFigureOut">
              <a:rPr lang="fr-FR" smtClean="0"/>
              <a:t>18/09/2024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E79A03D-F812-7DF9-9AC0-8F1EEB44BC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6F28A79-647D-DA24-4F47-5C63688F59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F2BBA-B28E-4B58-94BC-571941B638B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258679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480568AB-3999-A05C-8A45-057C1CCBE24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F9E3A4C5-98B3-E7D0-DE17-8369683D38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68D9369-523A-E8EA-12A3-38F59C59F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AD514-67F0-4257-B984-600B61CF92A4}" type="datetimeFigureOut">
              <a:rPr lang="fr-FR" smtClean="0"/>
              <a:t>18/09/2024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52F963C-9935-BA51-D59C-9D1FF48282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982C747-F4B9-9B39-6875-02693F13AC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F2BBA-B28E-4B58-94BC-571941B638B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531045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8114A5F-EDB3-CC15-AF66-3A5BED8124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BF3406F-9194-E128-8B85-4D5B09140D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FFFB439-A960-E45A-A8E4-90F61745F2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AD514-67F0-4257-B984-600B61CF92A4}" type="datetimeFigureOut">
              <a:rPr lang="fr-FR" smtClean="0"/>
              <a:t>18/09/2024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98426A1-0649-741C-33FE-ABB22B052B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872A677-77A7-6B20-6D7C-465F3F9523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F2BBA-B28E-4B58-94BC-571941B638B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957909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5F6C293-A074-0283-7802-A0AFB20A98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B8C64A4-0EBD-656A-2916-FBF24A2F2D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B1FD453-D6A1-37F5-BFF9-4F50A6ABF2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AD514-67F0-4257-B984-600B61CF92A4}" type="datetimeFigureOut">
              <a:rPr lang="fr-FR" smtClean="0"/>
              <a:t>18/09/2024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01E2E72-BF2D-2BD7-1AF7-78472F5E36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1587DF0-01BB-A9B6-DB42-049B544185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F2BBA-B28E-4B58-94BC-571941B638B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654954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EA8212B-854A-FD7C-F4E1-776FFABE0D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A710C84-8904-15F8-83FD-288EB3D75A5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B077BE04-6354-CC2F-8E0B-3237D5D098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E57EDE0-B849-88FC-30FC-135AB7B0DC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AD514-67F0-4257-B984-600B61CF92A4}" type="datetimeFigureOut">
              <a:rPr lang="fr-FR" smtClean="0"/>
              <a:t>18/09/2024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9D842E1-1933-8FFD-E158-649EBB77B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8A4DC9E-A8B0-2E7F-20A9-F75158DD3F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F2BBA-B28E-4B58-94BC-571941B638B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508367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7186FD6-CE50-88B1-BC03-98106C1926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885BE74-8840-0D15-EE68-7F8EA68422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C4ECC605-81DF-ADB7-12B8-6845301417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85136BB4-58BF-B0FA-32CF-E2185E2CCD9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95FD8A8D-76AC-D293-6451-59427B2AF9F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FAEFDB85-F8F7-FF56-C1B7-18B216FF3B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AD514-67F0-4257-B984-600B61CF92A4}" type="datetimeFigureOut">
              <a:rPr lang="fr-FR" smtClean="0"/>
              <a:t>18/09/2024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39D457C1-7187-EF25-6D05-463B32258D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66955C7B-DF12-4652-AD35-91566E3927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F2BBA-B28E-4B58-94BC-571941B638B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84238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7F521AB-73E2-2DFF-9338-E0FFA21A9C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12F53570-82DE-68CE-2F8B-6C543CF57F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AD514-67F0-4257-B984-600B61CF92A4}" type="datetimeFigureOut">
              <a:rPr lang="fr-FR" smtClean="0"/>
              <a:t>18/09/2024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422E7FE6-CF64-A2A4-AAF4-D626B67B4E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E61EAA50-6334-4C89-01C1-500994ACF6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F2BBA-B28E-4B58-94BC-571941B638B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8635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88B19F45-85D8-85D2-D495-7B23E5DF62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AD514-67F0-4257-B984-600B61CF92A4}" type="datetimeFigureOut">
              <a:rPr lang="fr-FR" smtClean="0"/>
              <a:t>18/09/2024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141A7951-3351-2A9B-24E2-4CE2D5B4C9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0BEA64A4-3CBF-00B3-3696-37FDBFAA49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F2BBA-B28E-4B58-94BC-571941B638B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407457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27A8D5A-8044-156C-0F56-F50360C0D7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E8EA818-0B27-0480-6522-CE75B8E639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8AB9865C-985B-723D-F646-5749CB5A34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D981144-E87D-6B72-A4A0-24517D591F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AD514-67F0-4257-B984-600B61CF92A4}" type="datetimeFigureOut">
              <a:rPr lang="fr-FR" smtClean="0"/>
              <a:t>18/09/2024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B77CC7A-90BF-C18E-EA55-90FD1DDCBB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65F8452-E389-D404-3BFA-FCA1122C3C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F2BBA-B28E-4B58-94BC-571941B638B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47952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344124A-36B3-5950-C06E-D967F8EB8F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7177756B-289E-831A-A13F-6C7156B76A1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483D2D86-248A-2A37-971A-73BBE63276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266CD01-1261-A62F-2D9D-4389A53987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AD514-67F0-4257-B984-600B61CF92A4}" type="datetimeFigureOut">
              <a:rPr lang="fr-FR" smtClean="0"/>
              <a:t>18/09/2024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E1B2240-0EE5-7AFA-75D7-34ED593D13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27A9BD8-3874-EE32-1CB8-9A3AB1DF6B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F2BBA-B28E-4B58-94BC-571941B638B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641583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0EAADD80-2008-2E4F-6F0E-FC6B18FF65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DB90E70-5FF2-8D84-386F-02273F53C0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F0737CC-21B2-499C-9147-6A689B43084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7AD514-67F0-4257-B984-600B61CF92A4}" type="datetimeFigureOut">
              <a:rPr lang="fr-FR" smtClean="0"/>
              <a:t>18/09/2024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1A0D7BE-ADDB-AE09-CFF9-92233C193C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F218E31-64DC-77E2-5C1A-52FD336A499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0F2BBA-B28E-4B58-94BC-571941B638B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397861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>
            <a:extLst>
              <a:ext uri="{FF2B5EF4-FFF2-40B4-BE49-F238E27FC236}">
                <a16:creationId xmlns:a16="http://schemas.microsoft.com/office/drawing/2014/main" id="{7A697A9C-CA4C-8140-C702-B2BF9543A80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76651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95CCAA6-0ADB-A095-CD4E-18453F60D3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5A54C36-EFC6-5E32-0AF7-3C5042A978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2FDF0CEA-CB0C-8F4A-0702-00E7F760719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62550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676DE06-778F-B958-FF39-43254F90D2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7EAC114-D3D3-DC1A-8E8A-96935998BD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5AD2B959-6803-9F1E-5C50-4FE06F9E29A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80816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31</Words>
  <Application>Microsoft Office PowerPoint</Application>
  <PresentationFormat>Grand écran</PresentationFormat>
  <Paragraphs>9</Paragraphs>
  <Slides>3</Slides>
  <Notes>3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Thème Office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Yannick Audéoud</dc:creator>
  <cp:lastModifiedBy>Yannick Audéoud</cp:lastModifiedBy>
  <cp:revision>3</cp:revision>
  <dcterms:created xsi:type="dcterms:W3CDTF">2024-01-29T16:21:40Z</dcterms:created>
  <dcterms:modified xsi:type="dcterms:W3CDTF">2024-09-18T18:16:01Z</dcterms:modified>
</cp:coreProperties>
</file>